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3"/>
    <p:sldMasterId id="2147483719" r:id="rId4"/>
    <p:sldMasterId id="2147483668" r:id="rId5"/>
  </p:sldMasterIdLst>
  <p:sldIdLst>
    <p:sldId id="256" r:id="rId6"/>
  </p:sldIdLst>
  <p:sldSz cx="10691813" cy="1511935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8"/>
    <p:restoredTop sz="96327"/>
  </p:normalViewPr>
  <p:slideViewPr>
    <p:cSldViewPr snapToGrid="0">
      <p:cViewPr>
        <p:scale>
          <a:sx n="125" d="100"/>
          <a:sy n="125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8" y="2474395"/>
            <a:ext cx="8018860" cy="3078912"/>
          </a:xfrm>
        </p:spPr>
        <p:txBody>
          <a:bodyPr lIns="0" tIns="0" rIns="0" bIns="0" anchor="t">
            <a:normAutofit/>
          </a:bodyPr>
          <a:lstStyle>
            <a:lvl1pPr algn="l">
              <a:defRPr sz="5400">
                <a:solidFill>
                  <a:srgbClr val="5458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336478" y="5909468"/>
            <a:ext cx="8018860" cy="408202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5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23" y="2141034"/>
            <a:ext cx="8430322" cy="1586310"/>
          </a:xfrm>
        </p:spPr>
        <p:txBody>
          <a:bodyPr lIns="0" tIns="0" rIns="0" b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123" y="4024827"/>
            <a:ext cx="4163960" cy="6122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132715" cy="6122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8" y="2474395"/>
            <a:ext cx="8018860" cy="3078912"/>
          </a:xfrm>
        </p:spPr>
        <p:txBody>
          <a:bodyPr lIns="0" tIns="0" rIns="0" bIns="0" anchor="t">
            <a:normAutofit/>
          </a:bodyPr>
          <a:lstStyle>
            <a:lvl1pPr algn="l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336478" y="5909468"/>
            <a:ext cx="8018860" cy="4082025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23" y="2141034"/>
            <a:ext cx="8430322" cy="1586310"/>
          </a:xfrm>
        </p:spPr>
        <p:txBody>
          <a:bodyPr lIns="0" tIns="0" rIns="0" bIns="0"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123" y="4024827"/>
            <a:ext cx="4163960" cy="6122783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132715" cy="6122783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871" y="968189"/>
            <a:ext cx="8659905" cy="3603812"/>
          </a:xfrm>
        </p:spPr>
        <p:txBody>
          <a:bodyPr lIns="0" tIns="0" rIns="0" bIns="0" anchor="t">
            <a:normAutofit/>
          </a:bodyPr>
          <a:lstStyle>
            <a:lvl1pPr algn="l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48871" y="4921624"/>
            <a:ext cx="8659905" cy="5625726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8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23" y="1102659"/>
            <a:ext cx="8430322" cy="2624685"/>
          </a:xfrm>
        </p:spPr>
        <p:txBody>
          <a:bodyPr lIns="0" tIns="0" rIns="0" bIns="0"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123" y="4024827"/>
            <a:ext cx="4163960" cy="6679032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132715" cy="6679032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A6487-4422-4A16-B5A1-66B1AEEFA2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55" y="3174"/>
            <a:ext cx="10692000" cy="15128989"/>
          </a:xfrm>
          <a:prstGeom prst="rect">
            <a:avLst/>
          </a:prstGeom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EB0318D-9E08-BC10-4A50-6BC76B355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3929A17-98C2-B61E-2C59-AE70E8D4B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8DFC-03D4-6497-63B3-4D6505B32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B7FB9-25B5-D24B-8EDD-17147354E2BE}" type="datetimeFigureOut">
              <a:rPr lang="en-US"/>
              <a:pPr>
                <a:defRPr/>
              </a:pPr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174-ED6B-B66F-9917-5B2512F85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D16F-CA21-638A-338A-CAE44EA42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4B2EA-33D1-0D4C-911C-62553AF0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xStyles>
    <p:titleStyle>
      <a:lvl1pPr algn="l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rgbClr val="545859"/>
          </a:solidFill>
          <a:latin typeface="Arial" panose="020B0604020202020204" pitchFamily="34" charset="0"/>
          <a:ea typeface="+mj-ea"/>
          <a:cs typeface="+mj-cs"/>
        </a:defRPr>
      </a:lvl1pPr>
      <a:lvl2pPr algn="l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2pPr>
      <a:lvl3pPr algn="l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3pPr>
      <a:lvl4pPr algn="l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4pPr>
      <a:lvl5pPr algn="l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5pPr>
      <a:lvl6pPr marL="457200" algn="ctr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6pPr>
      <a:lvl7pPr marL="914400" algn="ctr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7pPr>
      <a:lvl8pPr marL="1371600" algn="ctr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8pPr>
      <a:lvl9pPr marL="1828800" algn="ctr" defTabSz="1068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9pPr>
    </p:titleStyle>
    <p:bodyStyle>
      <a:lvl1pPr marL="266700" indent="-266700" algn="l" defTabSz="1068388" rtl="0" eaLnBrk="1" fontAlgn="base" hangingPunct="1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1pPr>
      <a:lvl2pPr marL="801688" indent="-266700" algn="l" defTabSz="1068388" rtl="0" eaLnBrk="1" fontAlgn="base" hangingPunct="1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2pPr>
      <a:lvl3pPr marL="1335088" indent="-266700" algn="l" defTabSz="1068388" rtl="0" eaLnBrk="1" fontAlgn="base" hangingPunct="1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3pPr>
      <a:lvl4pPr marL="1870075" indent="-266700" algn="l" defTabSz="1068388" rtl="0" eaLnBrk="1" fontAlgn="base" hangingPunct="1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4pPr>
      <a:lvl5pPr marL="2405063" indent="-266700" algn="l" defTabSz="1068388" rtl="0" eaLnBrk="1" fontAlgn="base" hangingPunct="1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87795E-7D9D-14F6-0EA8-EFFF7D2405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55" y="3173"/>
            <a:ext cx="10692000" cy="15128991"/>
          </a:xfrm>
          <a:prstGeom prst="rect">
            <a:avLst/>
          </a:prstGeom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F79B0AE3-A5A0-1838-A047-0DA95A1D5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7DAFE865-C5B4-9009-3643-27AAF1DE5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3B87-71FE-E21E-5E6E-E58445D20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D7FDEA-06B2-9848-9E3F-EC5B1F1724E7}" type="datetimeFigureOut">
              <a:rPr lang="en-US"/>
              <a:pPr>
                <a:defRPr/>
              </a:pPr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A0A5-CD2C-B3E2-FED9-6D6DBA3BF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8F07-12C9-34BA-7C1A-9A726CB9F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0E625B-8FBA-0340-AC2C-F1A191A9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rgbClr val="545859"/>
          </a:solidFill>
          <a:latin typeface="Arial" panose="020B0604020202020204" pitchFamily="34" charset="0"/>
          <a:ea typeface="+mj-ea"/>
          <a:cs typeface="+mj-cs"/>
        </a:defRPr>
      </a:lvl1pPr>
      <a:lvl2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2pPr>
      <a:lvl3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3pPr>
      <a:lvl4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4pPr>
      <a:lvl5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5pPr>
      <a:lvl6pPr marL="4572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6pPr>
      <a:lvl7pPr marL="9144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7pPr>
      <a:lvl8pPr marL="13716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8pPr>
      <a:lvl9pPr marL="18288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9pPr>
    </p:titleStyle>
    <p:bodyStyle>
      <a:lvl1pPr marL="266700" indent="-266700" algn="l" defTabSz="1068388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1pPr>
      <a:lvl2pPr marL="8016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2pPr>
      <a:lvl3pPr marL="13350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3pPr>
      <a:lvl4pPr marL="1870075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4pPr>
      <a:lvl5pPr marL="2405063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45859"/>
          </a:solidFill>
          <a:latin typeface="Arial" panose="020B0604020202020204" pitchFamily="34" charset="0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6D12A4A7-BF06-EF19-F2C4-A1A5E5167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133" y="0"/>
            <a:ext cx="10686309" cy="151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2EB57871-6EEA-ECBF-1BDF-F17495E70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5776064C-2862-4AF4-E608-5AF3FA7ED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7B8B-0B45-8DDF-A18C-7E49E468D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10F48-9DD2-614C-A9EA-D62B1A3B722C}" type="datetimeFigureOut">
              <a:rPr lang="en-US"/>
              <a:pPr>
                <a:defRPr/>
              </a:pPr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6DB3-C5C8-4DD9-AAFE-01853400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6560E-395D-1128-0C5C-0F7E08521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97F46B-04B5-114C-BAF0-A40A59CB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xStyles>
    <p:titleStyle>
      <a:lvl1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rgbClr val="545859"/>
          </a:solidFill>
          <a:latin typeface="Arial" panose="020B0604020202020204" pitchFamily="34" charset="0"/>
          <a:ea typeface="+mj-ea"/>
          <a:cs typeface="+mj-cs"/>
        </a:defRPr>
      </a:lvl1pPr>
      <a:lvl2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2pPr>
      <a:lvl3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3pPr>
      <a:lvl4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4pPr>
      <a:lvl5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5pPr>
      <a:lvl6pPr marL="4572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6pPr>
      <a:lvl7pPr marL="9144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7pPr>
      <a:lvl8pPr marL="13716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8pPr>
      <a:lvl9pPr marL="1828800" algn="ctr" defTabSz="1068388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545859"/>
          </a:solidFill>
          <a:latin typeface="Arial" panose="020B0604020202020204" pitchFamily="34" charset="0"/>
        </a:defRPr>
      </a:lvl9pPr>
    </p:titleStyle>
    <p:bodyStyle>
      <a:lvl1pPr marL="266700" indent="-266700" algn="l" defTabSz="1068388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016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350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70075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05063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3843-CF4B-5DCF-83A0-688D3A10C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8" y="1274245"/>
            <a:ext cx="8018860" cy="9252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Subjects 2025-26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DFF7CA-0530-D933-6A2D-C3B368B524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26534455"/>
              </p:ext>
            </p:extLst>
          </p:nvPr>
        </p:nvGraphicFramePr>
        <p:xfrm>
          <a:off x="1488878" y="2199542"/>
          <a:ext cx="6855022" cy="9963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5949">
                  <a:extLst>
                    <a:ext uri="{9D8B030D-6E8A-4147-A177-3AD203B41FA5}">
                      <a16:colId xmlns:a16="http://schemas.microsoft.com/office/drawing/2014/main" val="2101596699"/>
                    </a:ext>
                  </a:extLst>
                </a:gridCol>
                <a:gridCol w="499304">
                  <a:extLst>
                    <a:ext uri="{9D8B030D-6E8A-4147-A177-3AD203B41FA5}">
                      <a16:colId xmlns:a16="http://schemas.microsoft.com/office/drawing/2014/main" val="1075119255"/>
                    </a:ext>
                  </a:extLst>
                </a:gridCol>
                <a:gridCol w="721216">
                  <a:extLst>
                    <a:ext uri="{9D8B030D-6E8A-4147-A177-3AD203B41FA5}">
                      <a16:colId xmlns:a16="http://schemas.microsoft.com/office/drawing/2014/main" val="127999378"/>
                    </a:ext>
                  </a:extLst>
                </a:gridCol>
                <a:gridCol w="738553">
                  <a:extLst>
                    <a:ext uri="{9D8B030D-6E8A-4147-A177-3AD203B41FA5}">
                      <a16:colId xmlns:a16="http://schemas.microsoft.com/office/drawing/2014/main" val="322538457"/>
                    </a:ext>
                  </a:extLst>
                </a:gridCol>
              </a:tblGrid>
              <a:tr h="398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Subject Qualification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Yr Group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Awarding Body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 Code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3043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French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8652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24381605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German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8662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53372084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Spanish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8692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131102562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Art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8201(C)(X)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51610255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Biology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8461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716782017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BTEC Creative Media Production 2022 (LEVEL 1/LEVEL 2 TECH AWARD)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Edexcel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RCM3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008390115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BTEC Enterprise 2022 (LEVEL 1/LEVEL 2 TECH AWARD)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Edexcel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REN3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612154383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BTEC Health and Social Care 2022 (LEVEL 1/LEVEL 2 TECH AWARD)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Edexcel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RHS3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135354529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BTEC Sports 2022 (LEVEL 1/LEVEL 2 TECH AWARD)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Edexcel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RSPB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18926906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Business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Edexcel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1BS0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599204668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Chemistry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8462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068504341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Combined Science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8464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166911928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Computer Science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J277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94965538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Design Technology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8552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614461043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Drama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Edexcel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1DR0 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64688205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Engineering Manufacture (Cambridge National)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J823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18083801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English Language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8700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032416328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English Literature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AQA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8702PN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28966012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Food Prep &amp; Nutrition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8585E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98419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Geography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8035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712743183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History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8145GL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980021039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Mathematics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J560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937670565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Media Studies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WJEC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C680QS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59598759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Music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Edexcel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1MU0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50723511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Physical Education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Edexcel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PE01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66319491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Physics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8463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91512319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Religious Studies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8062MA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795170665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Textile Design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8204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95710062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Maths Further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H235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98069534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Mathematical Studies Level 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1350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99065155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Biology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7402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21761452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Business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Edexcel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9BS0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54955051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Chemistry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7405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10412170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Computer Science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H446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177004811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English Language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7702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722625736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English Literature 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7717BA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64618579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Extended Project Qualification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7993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595686682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French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7652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044426103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Geography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7037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206947402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German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7662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740535428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History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7042CQ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731998933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Maths Further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H245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0575499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Mathematics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H240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037612147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Media Studies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WJEC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A680QS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256140354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Physical Education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OCR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H555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25270279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Physics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7408D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256402711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Psychology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7182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45126570"/>
                  </a:ext>
                </a:extLst>
              </a:tr>
              <a:tr h="19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Spanish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7692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70631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241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G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2041"/>
      </a:accent1>
      <a:accent2>
        <a:srgbClr val="545859"/>
      </a:accent2>
      <a:accent3>
        <a:srgbClr val="878A8D"/>
      </a:accent3>
      <a:accent4>
        <a:srgbClr val="FFFFFF"/>
      </a:accent4>
      <a:accent5>
        <a:srgbClr val="862041"/>
      </a:accent5>
      <a:accent6>
        <a:srgbClr val="535758"/>
      </a:accent6>
      <a:hlink>
        <a:srgbClr val="878A8D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EA51A95A-4E0F-804C-9104-D237DA9596E8}" vid="{A7B3E6D4-F69F-5E40-B99E-4C1DC8D54918}"/>
    </a:ext>
  </a:extLst>
</a:theme>
</file>

<file path=ppt/theme/theme2.xml><?xml version="1.0" encoding="utf-8"?>
<a:theme xmlns:a="http://schemas.openxmlformats.org/drawingml/2006/main" name="3_Office Theme">
  <a:themeElements>
    <a:clrScheme name="HG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2041"/>
      </a:accent1>
      <a:accent2>
        <a:srgbClr val="545859"/>
      </a:accent2>
      <a:accent3>
        <a:srgbClr val="878A8D"/>
      </a:accent3>
      <a:accent4>
        <a:srgbClr val="FFFFFF"/>
      </a:accent4>
      <a:accent5>
        <a:srgbClr val="862041"/>
      </a:accent5>
      <a:accent6>
        <a:srgbClr val="535758"/>
      </a:accent6>
      <a:hlink>
        <a:srgbClr val="878A8D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EA51A95A-4E0F-804C-9104-D237DA9596E8}" vid="{443C3A70-6EF3-3140-B110-FAE26D5C6F60}"/>
    </a:ext>
  </a:extLst>
</a:theme>
</file>

<file path=ppt/theme/theme3.xml><?xml version="1.0" encoding="utf-8"?>
<a:theme xmlns:a="http://schemas.openxmlformats.org/drawingml/2006/main" name="2_Office Theme">
  <a:themeElements>
    <a:clrScheme name="HG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62041"/>
      </a:accent1>
      <a:accent2>
        <a:srgbClr val="545859"/>
      </a:accent2>
      <a:accent3>
        <a:srgbClr val="878A8D"/>
      </a:accent3>
      <a:accent4>
        <a:srgbClr val="FFFFFF"/>
      </a:accent4>
      <a:accent5>
        <a:srgbClr val="862041"/>
      </a:accent5>
      <a:accent6>
        <a:srgbClr val="535758"/>
      </a:accent6>
      <a:hlink>
        <a:srgbClr val="878A8D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EA51A95A-4E0F-804C-9104-D237DA9596E8}" vid="{6FDCF0FA-9E2A-2444-8FCF-ACA8DD66904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CF8AEF1CF8745B14D906370A89E75" ma:contentTypeVersion="17" ma:contentTypeDescription="Create a new document." ma:contentTypeScope="" ma:versionID="2db3aa6779215535045cb8a737d48e65">
  <xsd:schema xmlns:xsd="http://www.w3.org/2001/XMLSchema" xmlns:xs="http://www.w3.org/2001/XMLSchema" xmlns:p="http://schemas.microsoft.com/office/2006/metadata/properties" xmlns:ns2="85c8ae43-b397-4b85-934f-0580651789bf" xmlns:ns3="3863604e-03dd-4a78-a7af-399fc0c96d48" targetNamespace="http://schemas.microsoft.com/office/2006/metadata/properties" ma:root="true" ma:fieldsID="60ec5f8be9a27cb7dfce44cc0efc527f" ns2:_="" ns3:_="">
    <xsd:import namespace="85c8ae43-b397-4b85-934f-0580651789bf"/>
    <xsd:import namespace="3863604e-03dd-4a78-a7af-399fc0c96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zwww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8ae43-b397-4b85-934f-058065178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zwww" ma:index="18" nillable="true" ma:displayName="Person or Group" ma:list="UserInfo" ma:internalName="zwww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3604e-03dd-4a78-a7af-399fc0c96d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bde41e8-0574-47bd-92d8-297ac42573bb}" ma:internalName="TaxCatchAll" ma:showField="CatchAllData" ma:web="3863604e-03dd-4a78-a7af-399fc0c96d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68770-1B3F-41CB-AD7B-60227D0BD0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C9CDD-7AF8-4CD6-A1D8-1879AF49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8ae43-b397-4b85-934f-0580651789bf"/>
    <ds:schemaRef ds:uri="3863604e-03dd-4a78-a7af-399fc0c96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HGHS_A3_Portrait_Poster_Template</Template>
  <TotalTime>172</TotalTime>
  <Words>287</Words>
  <Application>Microsoft Office PowerPoint</Application>
  <PresentationFormat>Custom</PresentationFormat>
  <Paragraphs>197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1_Office Theme</vt:lpstr>
      <vt:lpstr>3_Office Theme</vt:lpstr>
      <vt:lpstr>2_Office Theme</vt:lpstr>
      <vt:lpstr>Subjects 2025-26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Divall</dc:creator>
  <cp:lastModifiedBy>G Divall</cp:lastModifiedBy>
  <cp:revision>8</cp:revision>
  <dcterms:created xsi:type="dcterms:W3CDTF">2025-09-11T14:27:56Z</dcterms:created>
  <dcterms:modified xsi:type="dcterms:W3CDTF">2026-03-24T07:55:13Z</dcterms:modified>
</cp:coreProperties>
</file>